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4"/>
  </p:notesMasterIdLst>
  <p:sldIdLst>
    <p:sldId id="842" r:id="rId2"/>
    <p:sldId id="843" r:id="rId3"/>
  </p:sldIdLst>
  <p:sldSz cx="18288000" cy="1371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320" userDrawn="1">
          <p15:clr>
            <a:srgbClr val="A4A3A4"/>
          </p15:clr>
        </p15:guide>
        <p15:guide id="2" pos="4331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ataru Takahashi(高橋　渉)" initials="WT" lastIdx="1" clrIdx="0">
    <p:extLst>
      <p:ext uri="{19B8F6BF-5375-455C-9EA6-DF929625EA0E}">
        <p15:presenceInfo xmlns:p15="http://schemas.microsoft.com/office/powerpoint/2012/main" userId="S::wataru.takahashi@om-digitalsolutions.com::d36cfb7c-1387-427b-b1ed-3c6c25b0ddb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70F1B"/>
    <a:srgbClr val="CCCC00"/>
    <a:srgbClr val="0066FF"/>
    <a:srgbClr val="FF0066"/>
    <a:srgbClr val="0192FF"/>
    <a:srgbClr val="060406"/>
    <a:srgbClr val="010406"/>
    <a:srgbClr val="993300"/>
    <a:srgbClr val="FF99FF"/>
    <a:srgbClr val="FF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07" autoAdjust="0"/>
    <p:restoredTop sz="91849" autoAdjust="0"/>
  </p:normalViewPr>
  <p:slideViewPr>
    <p:cSldViewPr snapToGrid="0" showGuides="1">
      <p:cViewPr varScale="1">
        <p:scale>
          <a:sx n="62" d="100"/>
          <a:sy n="62" d="100"/>
        </p:scale>
        <p:origin x="304" y="200"/>
      </p:cViewPr>
      <p:guideLst>
        <p:guide orient="horz" pos="4320"/>
        <p:guide pos="4331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70" d="100"/>
        <a:sy n="7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2B4B0B-DE2B-4791-95C0-F80A6AB87ACE}" type="datetimeFigureOut">
              <a:rPr kumimoji="1" lang="ja-JP" altLang="en-US" smtClean="0"/>
              <a:t>2025/1/4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4519BE-B506-413B-8356-80A879315AE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8981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1pPr>
    <a:lvl2pPr marL="9144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2pPr>
    <a:lvl3pPr marL="18288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3pPr>
    <a:lvl4pPr marL="27432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4pPr>
    <a:lvl5pPr marL="36576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5pPr>
    <a:lvl6pPr marL="45720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6pPr>
    <a:lvl7pPr marL="54864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7pPr>
    <a:lvl8pPr marL="64008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8pPr>
    <a:lvl9pPr marL="7315200" algn="l" defTabSz="1828800" rtl="0" eaLnBrk="1" latinLnBrk="0" hangingPunct="1">
      <a:defRPr kumimoji="1"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2244726"/>
            <a:ext cx="15544800" cy="4775200"/>
          </a:xfrm>
        </p:spPr>
        <p:txBody>
          <a:bodyPr anchor="b"/>
          <a:lstStyle>
            <a:lvl1pPr algn="ctr">
              <a:defRPr sz="1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7204076"/>
            <a:ext cx="13716000" cy="3311524"/>
          </a:xfrm>
        </p:spPr>
        <p:txBody>
          <a:bodyPr/>
          <a:lstStyle>
            <a:lvl1pPr marL="0" indent="0" algn="ctr">
              <a:buNone/>
              <a:defRPr sz="4800"/>
            </a:lvl1pPr>
            <a:lvl2pPr marL="914400" indent="0" algn="ctr">
              <a:buNone/>
              <a:defRPr sz="4000"/>
            </a:lvl2pPr>
            <a:lvl3pPr marL="1828800" indent="0" algn="ctr">
              <a:buNone/>
              <a:defRPr sz="3600"/>
            </a:lvl3pPr>
            <a:lvl4pPr marL="2743200" indent="0" algn="ctr">
              <a:buNone/>
              <a:defRPr sz="3200"/>
            </a:lvl4pPr>
            <a:lvl5pPr marL="3657600" indent="0" algn="ctr">
              <a:buNone/>
              <a:defRPr sz="3200"/>
            </a:lvl5pPr>
            <a:lvl6pPr marL="4572000" indent="0" algn="ctr">
              <a:buNone/>
              <a:defRPr sz="3200"/>
            </a:lvl6pPr>
            <a:lvl7pPr marL="5486400" indent="0" algn="ctr">
              <a:buNone/>
              <a:defRPr sz="3200"/>
            </a:lvl7pPr>
            <a:lvl8pPr marL="6400800" indent="0" algn="ctr">
              <a:buNone/>
              <a:defRPr sz="3200"/>
            </a:lvl8pPr>
            <a:lvl9pPr marL="7315200" indent="0" algn="ctr">
              <a:buNone/>
              <a:defRPr sz="3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3806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3543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1" y="730250"/>
            <a:ext cx="3943350" cy="11623676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730250"/>
            <a:ext cx="11601450" cy="11623676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02226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3702566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89E82DD8-B22F-8CDE-55FC-123E14C9BE75}"/>
              </a:ext>
            </a:extLst>
          </p:cNvPr>
          <p:cNvSpPr txBox="1"/>
          <p:nvPr userDrawn="1"/>
        </p:nvSpPr>
        <p:spPr>
          <a:xfrm>
            <a:off x="5453013" y="7461483"/>
            <a:ext cx="271338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en-US" altLang="ja-JP" sz="5400" dirty="0">
                <a:solidFill>
                  <a:schemeClr val="bg1"/>
                </a:solidFill>
              </a:rPr>
              <a:t>4:3</a:t>
            </a:r>
            <a:endParaRPr kumimoji="1" lang="ja-JP" altLang="en-US" sz="5400" dirty="0">
              <a:solidFill>
                <a:schemeClr val="bg1"/>
              </a:solidFill>
            </a:endParaRPr>
          </a:p>
        </p:txBody>
      </p:sp>
      <p:pic>
        <p:nvPicPr>
          <p:cNvPr id="6" name="図 5" descr="テキスト&#10;&#10;自動的に生成された説明">
            <a:extLst>
              <a:ext uri="{FF2B5EF4-FFF2-40B4-BE49-F238E27FC236}">
                <a16:creationId xmlns:a16="http://schemas.microsoft.com/office/drawing/2014/main" id="{F8CABC22-BAFA-32BB-8EB5-53B0344280F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2893" y="744784"/>
            <a:ext cx="4123163" cy="963246"/>
          </a:xfrm>
          <a:prstGeom prst="rect">
            <a:avLst/>
          </a:prstGeom>
        </p:spPr>
      </p:pic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CBC38EBB-CD09-3198-8D3C-99676B8ABE62}"/>
              </a:ext>
            </a:extLst>
          </p:cNvPr>
          <p:cNvSpPr txBox="1"/>
          <p:nvPr userDrawn="1"/>
        </p:nvSpPr>
        <p:spPr>
          <a:xfrm>
            <a:off x="13782893" y="1742710"/>
            <a:ext cx="4123163" cy="3924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dist" defTabSz="3429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ja-JP" altLang="en-US" sz="1950" b="1" i="0" dirty="0">
                <a:solidFill>
                  <a:srgbClr val="08131A"/>
                </a:solidFill>
                <a:effectLst/>
                <a:highlight>
                  <a:srgbClr val="FFFFFF"/>
                </a:highligh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～</a:t>
            </a:r>
            <a:r>
              <a:rPr lang="en-US" altLang="ja-JP" sz="1950" b="1" i="0" dirty="0">
                <a:solidFill>
                  <a:srgbClr val="08131A"/>
                </a:solidFill>
                <a:effectLst/>
                <a:highlight>
                  <a:srgbClr val="FFFFFF"/>
                </a:highligh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OM SYSTEM</a:t>
            </a:r>
            <a:r>
              <a:rPr lang="ja-JP" altLang="en-US" sz="1950" b="1" i="0" dirty="0">
                <a:solidFill>
                  <a:srgbClr val="08131A"/>
                </a:solidFill>
                <a:effectLst/>
                <a:highlight>
                  <a:srgbClr val="FFFFFF"/>
                </a:highlight>
                <a:latin typeface="BIZ UDP明朝 Medium" panose="02020500000000000000" pitchFamily="18" charset="-128"/>
                <a:ea typeface="BIZ UDP明朝 Medium" panose="02020500000000000000" pitchFamily="18" charset="-128"/>
              </a:rPr>
              <a:t>で撮る山岳風景～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EF869EA0-EDC4-DD17-E3E5-35C6D2B7A100}"/>
              </a:ext>
            </a:extLst>
          </p:cNvPr>
          <p:cNvSpPr/>
          <p:nvPr userDrawn="1"/>
        </p:nvSpPr>
        <p:spPr>
          <a:xfrm flipV="1">
            <a:off x="13782893" y="2504661"/>
            <a:ext cx="4123163" cy="45719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350"/>
          </a:p>
        </p:txBody>
      </p:sp>
      <p:cxnSp>
        <p:nvCxnSpPr>
          <p:cNvPr id="3" name="直線コネクタ 2">
            <a:extLst>
              <a:ext uri="{FF2B5EF4-FFF2-40B4-BE49-F238E27FC236}">
                <a16:creationId xmlns:a16="http://schemas.microsoft.com/office/drawing/2014/main" id="{D15A76AF-67B6-A0E2-092F-F3C39086EADE}"/>
              </a:ext>
            </a:extLst>
          </p:cNvPr>
          <p:cNvCxnSpPr/>
          <p:nvPr userDrawn="1"/>
        </p:nvCxnSpPr>
        <p:spPr>
          <a:xfrm>
            <a:off x="13418388" y="0"/>
            <a:ext cx="0" cy="13716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306879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367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6" y="3419479"/>
            <a:ext cx="15773400" cy="5705474"/>
          </a:xfrm>
        </p:spPr>
        <p:txBody>
          <a:bodyPr anchor="b"/>
          <a:lstStyle>
            <a:lvl1pPr>
              <a:defRPr sz="12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6" y="9178929"/>
            <a:ext cx="15773400" cy="3000374"/>
          </a:xfrm>
        </p:spPr>
        <p:txBody>
          <a:bodyPr/>
          <a:lstStyle>
            <a:lvl1pPr marL="0" indent="0">
              <a:buNone/>
              <a:defRPr sz="4800">
                <a:solidFill>
                  <a:schemeClr val="tx1"/>
                </a:solidFill>
              </a:defRPr>
            </a:lvl1pPr>
            <a:lvl2pPr marL="91440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2pPr>
            <a:lvl3pPr marL="182880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3pPr>
            <a:lvl4pPr marL="2743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4pPr>
            <a:lvl5pPr marL="36576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5pPr>
            <a:lvl6pPr marL="45720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6pPr>
            <a:lvl7pPr marL="54864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7pPr>
            <a:lvl8pPr marL="64008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8pPr>
            <a:lvl9pPr marL="731520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191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3651250"/>
            <a:ext cx="7772400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3651250"/>
            <a:ext cx="7772400" cy="87026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0987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730253"/>
            <a:ext cx="15773400" cy="265112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4" y="3362326"/>
            <a:ext cx="7736680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4" y="5010150"/>
            <a:ext cx="7736680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1" y="3362326"/>
            <a:ext cx="7774782" cy="1647824"/>
          </a:xfrm>
        </p:spPr>
        <p:txBody>
          <a:bodyPr anchor="b"/>
          <a:lstStyle>
            <a:lvl1pPr marL="0" indent="0">
              <a:buNone/>
              <a:defRPr sz="4800" b="1"/>
            </a:lvl1pPr>
            <a:lvl2pPr marL="914400" indent="0">
              <a:buNone/>
              <a:defRPr sz="4000" b="1"/>
            </a:lvl2pPr>
            <a:lvl3pPr marL="1828800" indent="0">
              <a:buNone/>
              <a:defRPr sz="3600" b="1"/>
            </a:lvl3pPr>
            <a:lvl4pPr marL="2743200" indent="0">
              <a:buNone/>
              <a:defRPr sz="3200" b="1"/>
            </a:lvl4pPr>
            <a:lvl5pPr marL="3657600" indent="0">
              <a:buNone/>
              <a:defRPr sz="3200" b="1"/>
            </a:lvl5pPr>
            <a:lvl6pPr marL="4572000" indent="0">
              <a:buNone/>
              <a:defRPr sz="3200" b="1"/>
            </a:lvl6pPr>
            <a:lvl7pPr marL="5486400" indent="0">
              <a:buNone/>
              <a:defRPr sz="3200" b="1"/>
            </a:lvl7pPr>
            <a:lvl8pPr marL="6400800" indent="0">
              <a:buNone/>
              <a:defRPr sz="3200" b="1"/>
            </a:lvl8pPr>
            <a:lvl9pPr marL="7315200" indent="0">
              <a:buNone/>
              <a:defRPr sz="3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1" y="5010150"/>
            <a:ext cx="7774782" cy="736917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38827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3799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848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974853"/>
            <a:ext cx="9258300" cy="9747250"/>
          </a:xfrm>
        </p:spPr>
        <p:txBody>
          <a:bodyPr/>
          <a:lstStyle>
            <a:lvl1pPr>
              <a:defRPr sz="6400"/>
            </a:lvl1pPr>
            <a:lvl2pPr>
              <a:defRPr sz="5600"/>
            </a:lvl2pPr>
            <a:lvl3pPr>
              <a:defRPr sz="4800"/>
            </a:lvl3pPr>
            <a:lvl4pPr>
              <a:defRPr sz="4000"/>
            </a:lvl4pPr>
            <a:lvl5pPr>
              <a:defRPr sz="4000"/>
            </a:lvl5pPr>
            <a:lvl6pPr>
              <a:defRPr sz="4000"/>
            </a:lvl6pPr>
            <a:lvl7pPr>
              <a:defRPr sz="4000"/>
            </a:lvl7pPr>
            <a:lvl8pPr>
              <a:defRPr sz="4000"/>
            </a:lvl8pPr>
            <a:lvl9pPr>
              <a:defRPr sz="4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914400"/>
            <a:ext cx="5898356" cy="3200400"/>
          </a:xfrm>
        </p:spPr>
        <p:txBody>
          <a:bodyPr anchor="b"/>
          <a:lstStyle>
            <a:lvl1pPr>
              <a:defRPr sz="6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974853"/>
            <a:ext cx="9258300" cy="9747250"/>
          </a:xfrm>
        </p:spPr>
        <p:txBody>
          <a:bodyPr anchor="t"/>
          <a:lstStyle>
            <a:lvl1pPr marL="0" indent="0">
              <a:buNone/>
              <a:defRPr sz="6400"/>
            </a:lvl1pPr>
            <a:lvl2pPr marL="914400" indent="0">
              <a:buNone/>
              <a:defRPr sz="5600"/>
            </a:lvl2pPr>
            <a:lvl3pPr marL="1828800" indent="0">
              <a:buNone/>
              <a:defRPr sz="4800"/>
            </a:lvl3pPr>
            <a:lvl4pPr marL="2743200" indent="0">
              <a:buNone/>
              <a:defRPr sz="4000"/>
            </a:lvl4pPr>
            <a:lvl5pPr marL="3657600" indent="0">
              <a:buNone/>
              <a:defRPr sz="4000"/>
            </a:lvl5pPr>
            <a:lvl6pPr marL="4572000" indent="0">
              <a:buNone/>
              <a:defRPr sz="4000"/>
            </a:lvl6pPr>
            <a:lvl7pPr marL="5486400" indent="0">
              <a:buNone/>
              <a:defRPr sz="4000"/>
            </a:lvl7pPr>
            <a:lvl8pPr marL="6400800" indent="0">
              <a:buNone/>
              <a:defRPr sz="4000"/>
            </a:lvl8pPr>
            <a:lvl9pPr marL="7315200" indent="0">
              <a:buNone/>
              <a:defRPr sz="4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2" y="4114800"/>
            <a:ext cx="5898356" cy="7623176"/>
          </a:xfrm>
        </p:spPr>
        <p:txBody>
          <a:bodyPr/>
          <a:lstStyle>
            <a:lvl1pPr marL="0" indent="0">
              <a:buNone/>
              <a:defRPr sz="3200"/>
            </a:lvl1pPr>
            <a:lvl2pPr marL="914400" indent="0">
              <a:buNone/>
              <a:defRPr sz="2800"/>
            </a:lvl2pPr>
            <a:lvl3pPr marL="1828800" indent="0">
              <a:buNone/>
              <a:defRPr sz="2400"/>
            </a:lvl3pPr>
            <a:lvl4pPr marL="2743200" indent="0">
              <a:buNone/>
              <a:defRPr sz="2000"/>
            </a:lvl4pPr>
            <a:lvl5pPr marL="3657600" indent="0">
              <a:buNone/>
              <a:defRPr sz="2000"/>
            </a:lvl5pPr>
            <a:lvl6pPr marL="4572000" indent="0">
              <a:buNone/>
              <a:defRPr sz="2000"/>
            </a:lvl6pPr>
            <a:lvl7pPr marL="5486400" indent="0">
              <a:buNone/>
              <a:defRPr sz="2000"/>
            </a:lvl7pPr>
            <a:lvl8pPr marL="6400800" indent="0">
              <a:buNone/>
              <a:defRPr sz="2000"/>
            </a:lvl8pPr>
            <a:lvl9pPr marL="7315200" indent="0">
              <a:buNone/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777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730253"/>
            <a:ext cx="15773400" cy="265112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3651250"/>
            <a:ext cx="15773400" cy="87026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1/4/25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12712703"/>
            <a:ext cx="61722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12712703"/>
            <a:ext cx="4114800" cy="7302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4804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74" r:id="rId13"/>
  </p:sldLayoutIdLst>
  <p:txStyles>
    <p:titleStyle>
      <a:lvl1pPr algn="l" defTabSz="1828800" rtl="0" eaLnBrk="1" latinLnBrk="0" hangingPunct="1">
        <a:lnSpc>
          <a:spcPct val="90000"/>
        </a:lnSpc>
        <a:spcBef>
          <a:spcPct val="0"/>
        </a:spcBef>
        <a:buNone/>
        <a:defRPr kumimoji="1" sz="8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1828800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kumimoji="1" sz="5600" kern="1200">
          <a:solidFill>
            <a:schemeClr val="tx1"/>
          </a:solidFill>
          <a:latin typeface="+mn-lt"/>
          <a:ea typeface="+mn-ea"/>
          <a:cs typeface="+mn-cs"/>
        </a:defRPr>
      </a:lvl1pPr>
      <a:lvl2pPr marL="1371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800" kern="1200">
          <a:solidFill>
            <a:schemeClr val="tx1"/>
          </a:solidFill>
          <a:latin typeface="+mn-lt"/>
          <a:ea typeface="+mn-ea"/>
          <a:cs typeface="+mn-cs"/>
        </a:defRPr>
      </a:lvl2pPr>
      <a:lvl3pPr marL="2286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200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41148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50292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36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80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2400" indent="-457200" algn="l" defTabSz="18288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8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32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76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20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64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4008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5200" algn="l" defTabSz="1828800" rtl="0" eaLnBrk="1" latinLnBrk="0" hangingPunct="1">
        <a:defRPr kumimoji="1"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 descr="テーブル&#10;&#10;自動的に生成された説明">
            <a:extLst>
              <a:ext uri="{FF2B5EF4-FFF2-40B4-BE49-F238E27FC236}">
                <a16:creationId xmlns:a16="http://schemas.microsoft.com/office/drawing/2014/main" id="{6B357BF6-5A54-127F-4714-CF168B3F827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03029"/>
            <a:ext cx="18293551" cy="91099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7612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>
          <a:extLst>
            <a:ext uri="{FF2B5EF4-FFF2-40B4-BE49-F238E27FC236}">
              <a16:creationId xmlns:a16="http://schemas.microsoft.com/office/drawing/2014/main" id="{51B5A1CB-1DC2-FEAA-4F1A-9AF6A6CE6C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 descr="テーブル&#10;&#10;自動的に生成された説明">
            <a:extLst>
              <a:ext uri="{FF2B5EF4-FFF2-40B4-BE49-F238E27FC236}">
                <a16:creationId xmlns:a16="http://schemas.microsoft.com/office/drawing/2014/main" id="{F20DEDC2-0873-D990-5C92-ED7A5DD5C0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283113"/>
            <a:ext cx="18299546" cy="91497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20616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テーマ">
  <a:themeElements>
    <a:clrScheme name="Office 2013 - 2022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6466</TotalTime>
  <Words>0</Words>
  <Application>Microsoft Macintosh PowerPoint</Application>
  <PresentationFormat>ユーザー設定</PresentationFormat>
  <Paragraphs>0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BIZ UDP明朝 Medium</vt:lpstr>
      <vt:lpstr>游ゴシック</vt:lpstr>
      <vt:lpstr>Arial</vt:lpstr>
      <vt:lpstr>Calibri</vt:lpstr>
      <vt:lpstr>Calibri Light</vt:lpstr>
      <vt:lpstr>Office 2013 - 2022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Wataru Takahashi(高橋　渉)</dc:creator>
  <cp:lastModifiedBy>AM12354</cp:lastModifiedBy>
  <cp:revision>473</cp:revision>
  <dcterms:created xsi:type="dcterms:W3CDTF">2021-06-19T07:22:32Z</dcterms:created>
  <dcterms:modified xsi:type="dcterms:W3CDTF">2025-01-04T03:54:04Z</dcterms:modified>
</cp:coreProperties>
</file>