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sldIdLst>
    <p:sldId id="842" r:id="rId2"/>
    <p:sldId id="843" r:id="rId3"/>
  </p:sldIdLst>
  <p:sldSz cx="18288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433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taru Takahashi(高橋　渉)" initials="WT" lastIdx="1" clrIdx="0">
    <p:extLst>
      <p:ext uri="{19B8F6BF-5375-455C-9EA6-DF929625EA0E}">
        <p15:presenceInfo xmlns:p15="http://schemas.microsoft.com/office/powerpoint/2012/main" userId="S::wataru.takahashi@om-digitalsolutions.com::d36cfb7c-1387-427b-b1ed-3c6c25b0ddb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F1B"/>
    <a:srgbClr val="CCCC00"/>
    <a:srgbClr val="0066FF"/>
    <a:srgbClr val="FF0066"/>
    <a:srgbClr val="0192FF"/>
    <a:srgbClr val="060406"/>
    <a:srgbClr val="010406"/>
    <a:srgbClr val="993300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07" autoAdjust="0"/>
    <p:restoredTop sz="91849" autoAdjust="0"/>
  </p:normalViewPr>
  <p:slideViewPr>
    <p:cSldViewPr snapToGrid="0" showGuides="1">
      <p:cViewPr varScale="1">
        <p:scale>
          <a:sx n="62" d="100"/>
          <a:sy n="62" d="100"/>
        </p:scale>
        <p:origin x="304" y="200"/>
      </p:cViewPr>
      <p:guideLst>
        <p:guide orient="horz" pos="4320"/>
        <p:guide pos="43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B4B0B-DE2B-4791-95C0-F80A6AB87AC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519BE-B506-413B-8356-80A879315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98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44726"/>
            <a:ext cx="155448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7204076"/>
            <a:ext cx="13716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0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5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730250"/>
            <a:ext cx="3943350" cy="1162367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730250"/>
            <a:ext cx="11601450" cy="116236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22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025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9E82DD8-B22F-8CDE-55FC-123E14C9BE75}"/>
              </a:ext>
            </a:extLst>
          </p:cNvPr>
          <p:cNvSpPr txBox="1"/>
          <p:nvPr userDrawn="1"/>
        </p:nvSpPr>
        <p:spPr>
          <a:xfrm>
            <a:off x="5453013" y="7461483"/>
            <a:ext cx="2713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</a:rPr>
              <a:t>4:3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F8CABC22-BAFA-32BB-8EB5-53B0344280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2893" y="744784"/>
            <a:ext cx="4123163" cy="96324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C38EBB-CD09-3198-8D3C-99676B8ABE62}"/>
              </a:ext>
            </a:extLst>
          </p:cNvPr>
          <p:cNvSpPr txBox="1"/>
          <p:nvPr userDrawn="1"/>
        </p:nvSpPr>
        <p:spPr>
          <a:xfrm>
            <a:off x="13782893" y="1742710"/>
            <a:ext cx="412316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950" b="1" i="0" dirty="0">
                <a:solidFill>
                  <a:srgbClr val="08131A"/>
                </a:solidFill>
                <a:effectLst/>
                <a:highlight>
                  <a:srgbClr val="FFFFFF"/>
                </a:highligh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～</a:t>
            </a:r>
            <a:r>
              <a:rPr lang="en-US" altLang="ja-JP" sz="1950" b="1" i="0" dirty="0">
                <a:solidFill>
                  <a:srgbClr val="08131A"/>
                </a:solidFill>
                <a:effectLst/>
                <a:highlight>
                  <a:srgbClr val="FFFFFF"/>
                </a:highligh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OM SYSTEM</a:t>
            </a:r>
            <a:r>
              <a:rPr lang="ja-JP" altLang="en-US" sz="1950" b="1" i="0" dirty="0">
                <a:solidFill>
                  <a:srgbClr val="08131A"/>
                </a:solidFill>
                <a:effectLst/>
                <a:highlight>
                  <a:srgbClr val="FFFFFF"/>
                </a:highligh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で撮る山岳風景～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869EA0-EDC4-DD17-E3E5-35C6D2B7A100}"/>
              </a:ext>
            </a:extLst>
          </p:cNvPr>
          <p:cNvSpPr/>
          <p:nvPr userDrawn="1"/>
        </p:nvSpPr>
        <p:spPr>
          <a:xfrm flipV="1">
            <a:off x="13782893" y="2504661"/>
            <a:ext cx="4123163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15A76AF-67B6-A0E2-092F-F3C39086EADE}"/>
              </a:ext>
            </a:extLst>
          </p:cNvPr>
          <p:cNvCxnSpPr/>
          <p:nvPr userDrawn="1"/>
        </p:nvCxnSpPr>
        <p:spPr>
          <a:xfrm>
            <a:off x="13418388" y="0"/>
            <a:ext cx="0" cy="137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68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6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3419479"/>
            <a:ext cx="157734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9178929"/>
            <a:ext cx="157734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1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651250"/>
            <a:ext cx="7772400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651250"/>
            <a:ext cx="7772400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9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730253"/>
            <a:ext cx="15773400" cy="26511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3362326"/>
            <a:ext cx="7736680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5010150"/>
            <a:ext cx="7736680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3362326"/>
            <a:ext cx="7774782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5010150"/>
            <a:ext cx="7774782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8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7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974853"/>
            <a:ext cx="92583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7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974853"/>
            <a:ext cx="92583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7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730253"/>
            <a:ext cx="157734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651250"/>
            <a:ext cx="157734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2712703"/>
            <a:ext cx="6172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0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74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kumimoji="1"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自動的に生成された説明">
            <a:extLst>
              <a:ext uri="{FF2B5EF4-FFF2-40B4-BE49-F238E27FC236}">
                <a16:creationId xmlns:a16="http://schemas.microsoft.com/office/drawing/2014/main" id="{6B357BF6-5A54-127F-4714-CF168B3F8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3029"/>
            <a:ext cx="18293551" cy="910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61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B5A1CB-1DC2-FEAA-4F1A-9AF6A6CE6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テーブル&#10;&#10;自動的に生成された説明">
            <a:extLst>
              <a:ext uri="{FF2B5EF4-FFF2-40B4-BE49-F238E27FC236}">
                <a16:creationId xmlns:a16="http://schemas.microsoft.com/office/drawing/2014/main" id="{F20DEDC2-0873-D990-5C92-ED7A5DD5C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3113"/>
            <a:ext cx="18299546" cy="914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61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6466</TotalTime>
  <Words>0</Words>
  <Application>Microsoft Macintosh PowerPoint</Application>
  <PresentationFormat>ユーザー設定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UDP明朝 Medium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Wataru Takahashi(高橋　渉)</dc:creator>
  <cp:lastModifiedBy>AM12354</cp:lastModifiedBy>
  <cp:revision>473</cp:revision>
  <dcterms:created xsi:type="dcterms:W3CDTF">2021-06-19T07:22:32Z</dcterms:created>
  <dcterms:modified xsi:type="dcterms:W3CDTF">2025-01-04T03:54:04Z</dcterms:modified>
</cp:coreProperties>
</file>